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73" r:id="rId4"/>
    <p:sldId id="276" r:id="rId5"/>
    <p:sldId id="277" r:id="rId6"/>
    <p:sldId id="274" r:id="rId7"/>
    <p:sldId id="257" r:id="rId8"/>
    <p:sldId id="261" r:id="rId9"/>
    <p:sldId id="26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02/10/2021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02/10/2021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02/10/2021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02/10/2021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02/10/2021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02/10/2021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02/10/2021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02/10/2021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02/10/2021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02/10/2021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02/10/2021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6B0FC3D-7EB7-4A66-AAEE-7A3F1ADB67E6}" type="datetimeFigureOut">
              <a:rPr lang="pt-BR" smtClean="0"/>
              <a:t>02/10/2021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809184" cy="1752600"/>
          </a:xfrm>
        </p:spPr>
        <p:txBody>
          <a:bodyPr>
            <a:normAutofit/>
          </a:bodyPr>
          <a:lstStyle/>
          <a:p>
            <a:r>
              <a:rPr lang="pt-BR" sz="3200" b="1" dirty="0" err="1" smtClean="0"/>
              <a:t>Transicionamento</a:t>
            </a:r>
            <a:r>
              <a:rPr lang="pt-BR" sz="3200" b="1" dirty="0" smtClean="0"/>
              <a:t> Integrativo</a:t>
            </a:r>
          </a:p>
          <a:p>
            <a:r>
              <a:rPr lang="pt-BR" sz="3200" b="1" dirty="0" smtClean="0"/>
              <a:t>Pequenos Grupos &amp; Unidades de Ação</a:t>
            </a:r>
            <a:endParaRPr lang="pt-BR" sz="32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206680" cy="1470025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Integralização entre </a:t>
            </a:r>
            <a:b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</a:b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pequenos Grupos</a:t>
            </a:r>
            <a:b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</a:b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&amp; escola sabatina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 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7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PG		UA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/>
              <a:t>4. </a:t>
            </a:r>
            <a:r>
              <a:rPr lang="pt-BR" sz="3200" dirty="0"/>
              <a:t>Dividir, se ainda não estiver funcionando assim, os Pequenos Grupos por região coordenadora em número de três a cinco. Cada coordenador (ou supervisor) cuidará de organizar seus grupos em </a:t>
            </a:r>
            <a:r>
              <a:rPr lang="pt-BR" sz="3200" dirty="0" smtClean="0"/>
              <a:t>classes</a:t>
            </a:r>
            <a:r>
              <a:rPr lang="pt-BR" sz="3200" dirty="0"/>
              <a:t>;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6977968" y="666404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PG		UA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/>
              <a:t>5</a:t>
            </a:r>
            <a:r>
              <a:rPr lang="pt-BR" sz="3200" dirty="0" smtClean="0"/>
              <a:t> </a:t>
            </a:r>
            <a:r>
              <a:rPr lang="pt-BR" sz="3200" dirty="0"/>
              <a:t>Evitar a migração de professores. Se uma classe não tiver professor, alguém da liderança deveria assumir essa classe, enquanto se providencia um professor para a mesma dentre os membros do próprio Pequeno </a:t>
            </a:r>
            <a:r>
              <a:rPr lang="pt-BR" sz="3200" dirty="0" smtClean="0"/>
              <a:t>Grupo;</a:t>
            </a:r>
            <a:endParaRPr lang="pt-BR" sz="3200" dirty="0"/>
          </a:p>
        </p:txBody>
      </p:sp>
      <p:sp>
        <p:nvSpPr>
          <p:cNvPr id="4" name="Seta para a direita 3"/>
          <p:cNvSpPr/>
          <p:nvPr/>
        </p:nvSpPr>
        <p:spPr>
          <a:xfrm>
            <a:off x="6977968" y="666404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PG		UA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/>
              <a:t>6. </a:t>
            </a:r>
            <a:r>
              <a:rPr lang="pt-BR" sz="3200" dirty="0"/>
              <a:t>Realizar a transição no final de um trimestre e início de outro, de preferência no final do ano; já iniciando o novo ano com as mudanças devidamente </a:t>
            </a:r>
            <a:r>
              <a:rPr lang="pt-BR" sz="3200" dirty="0" smtClean="0"/>
              <a:t>aplicadas;</a:t>
            </a:r>
            <a:endParaRPr lang="pt-BR" sz="3200" dirty="0"/>
          </a:p>
        </p:txBody>
      </p:sp>
      <p:sp>
        <p:nvSpPr>
          <p:cNvPr id="4" name="Seta para a direita 3"/>
          <p:cNvSpPr/>
          <p:nvPr/>
        </p:nvSpPr>
        <p:spPr>
          <a:xfrm>
            <a:off x="6977968" y="666404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PG		UA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/>
              <a:t>7. Oferecer cursos para professores da Escola Sabatina:</a:t>
            </a:r>
          </a:p>
          <a:p>
            <a:pPr lvl="1"/>
            <a:r>
              <a:rPr lang="pt-BR" sz="3200" dirty="0" smtClean="0"/>
              <a:t>Formação de novos professores;</a:t>
            </a:r>
          </a:p>
          <a:p>
            <a:pPr lvl="1"/>
            <a:r>
              <a:rPr lang="pt-BR" sz="3200" dirty="0" smtClean="0"/>
              <a:t>Aperfeiçoamento para professores veteranos;</a:t>
            </a:r>
          </a:p>
          <a:p>
            <a:pPr lvl="1"/>
            <a:r>
              <a:rPr lang="pt-BR" sz="3200" dirty="0" smtClean="0"/>
              <a:t>Desenvolver e oferecer nova metodologia de estudo da Lição.</a:t>
            </a:r>
            <a:endParaRPr lang="pt-BR" sz="3200" dirty="0"/>
          </a:p>
        </p:txBody>
      </p:sp>
      <p:sp>
        <p:nvSpPr>
          <p:cNvPr id="4" name="Seta para a direita 3"/>
          <p:cNvSpPr/>
          <p:nvPr/>
        </p:nvSpPr>
        <p:spPr>
          <a:xfrm>
            <a:off x="6977968" y="666404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82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PG		UA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200" dirty="0" smtClean="0">
                <a:solidFill>
                  <a:srgbClr val="FFC000"/>
                </a:solidFill>
              </a:rPr>
              <a:t>As Competências Possíveis</a:t>
            </a:r>
          </a:p>
          <a:p>
            <a:pPr marL="0" indent="0">
              <a:buNone/>
            </a:pPr>
            <a:r>
              <a:rPr lang="pt-BR" sz="3200" dirty="0"/>
              <a:t>	</a:t>
            </a:r>
            <a:r>
              <a:rPr lang="pt-BR" sz="3200" dirty="0" smtClean="0">
                <a:solidFill>
                  <a:srgbClr val="FFFF00"/>
                </a:solidFill>
              </a:rPr>
              <a:t>Líder de Pequenos Grupos</a:t>
            </a:r>
          </a:p>
          <a:p>
            <a:pPr lvl="1"/>
            <a:r>
              <a:rPr lang="pt-BR" sz="3200" dirty="0" smtClean="0"/>
              <a:t>Liderar ou mediar os estudos;</a:t>
            </a:r>
          </a:p>
          <a:p>
            <a:pPr lvl="1"/>
            <a:r>
              <a:rPr lang="pt-BR" sz="3200" dirty="0" smtClean="0"/>
              <a:t>Cuidar da presença e das ausências;</a:t>
            </a:r>
          </a:p>
          <a:p>
            <a:pPr lvl="1"/>
            <a:r>
              <a:rPr lang="pt-BR" sz="3200" dirty="0" err="1" smtClean="0"/>
              <a:t>Pastoreamento</a:t>
            </a:r>
            <a:r>
              <a:rPr lang="pt-BR" sz="3200" dirty="0" smtClean="0"/>
              <a:t>: visitação, atendimento, cuidados, Lição, estudo, </a:t>
            </a:r>
            <a:r>
              <a:rPr lang="pt-BR" sz="3200" dirty="0" err="1" smtClean="0"/>
              <a:t>etc</a:t>
            </a:r>
            <a:r>
              <a:rPr lang="pt-BR" sz="3200" dirty="0"/>
              <a:t>;</a:t>
            </a:r>
            <a:endParaRPr lang="pt-BR" sz="3200" dirty="0" smtClean="0"/>
          </a:p>
          <a:p>
            <a:pPr lvl="1"/>
            <a:r>
              <a:rPr lang="pt-BR" sz="3200" dirty="0" smtClean="0"/>
              <a:t>Liderança orgânica: mobilizações, campanhas, estudos bíblicos, batismos, etc.</a:t>
            </a:r>
            <a:endParaRPr lang="pt-BR" sz="3200" dirty="0"/>
          </a:p>
        </p:txBody>
      </p:sp>
      <p:sp>
        <p:nvSpPr>
          <p:cNvPr id="4" name="Seta para a direita 3"/>
          <p:cNvSpPr/>
          <p:nvPr/>
        </p:nvSpPr>
        <p:spPr>
          <a:xfrm>
            <a:off x="6977968" y="666404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908720"/>
            <a:ext cx="6696744" cy="1752600"/>
          </a:xfrm>
        </p:spPr>
        <p:txBody>
          <a:bodyPr>
            <a:normAutofit/>
          </a:bodyPr>
          <a:lstStyle/>
          <a:p>
            <a:r>
              <a:rPr lang="pt-BR" sz="3200" b="1" dirty="0" err="1" smtClean="0"/>
              <a:t>Transicionamento</a:t>
            </a:r>
            <a:r>
              <a:rPr lang="pt-BR" sz="3200" b="1" dirty="0" smtClean="0"/>
              <a:t> Integrativo</a:t>
            </a:r>
          </a:p>
          <a:p>
            <a:r>
              <a:rPr lang="pt-BR" sz="3200" b="1" dirty="0" smtClean="0"/>
              <a:t>Pequenos Grupos &amp; Unidades de Ação</a:t>
            </a:r>
            <a:endParaRPr lang="pt-BR" sz="3200" b="1" dirty="0"/>
          </a:p>
        </p:txBody>
      </p:sp>
      <p:sp>
        <p:nvSpPr>
          <p:cNvPr id="5" name="Retângulo 4"/>
          <p:cNvSpPr/>
          <p:nvPr/>
        </p:nvSpPr>
        <p:spPr>
          <a:xfrm>
            <a:off x="755576" y="4388911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Os </a:t>
            </a:r>
            <a:r>
              <a:rPr lang="pt-BR" sz="2800" dirty="0"/>
              <a:t>Pequenos Grupos apoiam ou concorrem com a Escola Sabatina</a:t>
            </a:r>
            <a:r>
              <a:rPr lang="pt-BR" sz="2800" dirty="0" smtClean="0"/>
              <a:t>? (pp. 8). 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6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908720"/>
            <a:ext cx="6696744" cy="1752600"/>
          </a:xfrm>
        </p:spPr>
        <p:txBody>
          <a:bodyPr>
            <a:normAutofit/>
          </a:bodyPr>
          <a:lstStyle/>
          <a:p>
            <a:r>
              <a:rPr lang="pt-BR" sz="3200" b="1" dirty="0" err="1" smtClean="0"/>
              <a:t>Transicionamento</a:t>
            </a:r>
            <a:r>
              <a:rPr lang="pt-BR" sz="3200" b="1" dirty="0" smtClean="0"/>
              <a:t> Integrativo</a:t>
            </a:r>
          </a:p>
          <a:p>
            <a:r>
              <a:rPr lang="pt-BR" sz="3200" b="1" dirty="0" smtClean="0"/>
              <a:t>Pequenos Grupos &amp; Unidades de Ação</a:t>
            </a:r>
            <a:endParaRPr lang="pt-BR" sz="3200" b="1" dirty="0"/>
          </a:p>
        </p:txBody>
      </p:sp>
      <p:sp>
        <p:nvSpPr>
          <p:cNvPr id="5" name="Retângulo 4"/>
          <p:cNvSpPr/>
          <p:nvPr/>
        </p:nvSpPr>
        <p:spPr>
          <a:xfrm>
            <a:off x="755576" y="4388911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A</a:t>
            </a:r>
            <a:r>
              <a:rPr lang="pt-BR" sz="2800" dirty="0" smtClean="0"/>
              <a:t> implantação dos Pequenos Grupos na Igreja Adventista somente estará consolidada quando estes estiverem integrados às classes da Escola Sabatina. 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48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548680"/>
            <a:ext cx="6400800" cy="1368152"/>
          </a:xfrm>
        </p:spPr>
        <p:txBody>
          <a:bodyPr>
            <a:normAutofit/>
          </a:bodyPr>
          <a:lstStyle/>
          <a:p>
            <a:r>
              <a:rPr lang="pt-BR" sz="3200" dirty="0" err="1" smtClean="0"/>
              <a:t>Transicionamento</a:t>
            </a:r>
            <a:r>
              <a:rPr lang="pt-BR" sz="3200" dirty="0" smtClean="0"/>
              <a:t> Integrativo</a:t>
            </a:r>
          </a:p>
          <a:p>
            <a:r>
              <a:rPr lang="pt-BR" sz="3200" dirty="0" smtClean="0"/>
              <a:t>Pequenos Grupos &amp; Unidades de Ação</a:t>
            </a:r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467544" y="2215311"/>
            <a:ext cx="842493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Diferenças a serem harmonizadas a partir dos </a:t>
            </a:r>
            <a:r>
              <a:rPr lang="pt-BR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PGs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(Por que os </a:t>
            </a:r>
            <a:r>
              <a:rPr lang="pt-BR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PGs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precisam da ES?)</a:t>
            </a:r>
          </a:p>
          <a:p>
            <a:endParaRPr lang="pt-BR" dirty="0" smtClean="0"/>
          </a:p>
          <a:p>
            <a:endParaRPr lang="pt-BR" dirty="0" smtClean="0"/>
          </a:p>
          <a:p>
            <a:pPr marL="514350" indent="-514350">
              <a:buAutoNum type="arabicPeriod"/>
            </a:pPr>
            <a:r>
              <a:rPr lang="pt-BR" sz="3200" dirty="0" smtClean="0"/>
              <a:t>Antes de existir IASD já havia Escola Sabatina;</a:t>
            </a:r>
          </a:p>
          <a:p>
            <a:pPr marL="514350" indent="-514350">
              <a:buAutoNum type="arabicPeriod"/>
            </a:pPr>
            <a:endParaRPr lang="pt-BR" dirty="0" smtClean="0"/>
          </a:p>
          <a:p>
            <a:pPr marL="514350" indent="-514350">
              <a:buAutoNum type="arabicPeriod"/>
            </a:pPr>
            <a:r>
              <a:rPr lang="pt-BR" sz="3200" dirty="0" smtClean="0"/>
              <a:t>A Escola </a:t>
            </a:r>
            <a:r>
              <a:rPr lang="pt-BR" sz="3200" dirty="0"/>
              <a:t>Sabatina já está pronta e funcionando na Igreja e nem um programa irá substituí-la ou suplantá-la</a:t>
            </a:r>
            <a:r>
              <a:rPr lang="pt-BR" sz="3200" dirty="0" smtClean="0"/>
              <a:t>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3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548680"/>
            <a:ext cx="6400800" cy="1368152"/>
          </a:xfrm>
        </p:spPr>
        <p:txBody>
          <a:bodyPr>
            <a:normAutofit/>
          </a:bodyPr>
          <a:lstStyle/>
          <a:p>
            <a:r>
              <a:rPr lang="pt-BR" sz="3200" dirty="0" err="1" smtClean="0"/>
              <a:t>Transicionamento</a:t>
            </a:r>
            <a:r>
              <a:rPr lang="pt-BR" sz="3200" dirty="0" smtClean="0"/>
              <a:t> Integrativo</a:t>
            </a:r>
          </a:p>
          <a:p>
            <a:r>
              <a:rPr lang="pt-BR" sz="3200" dirty="0" smtClean="0"/>
              <a:t>Pequenos Grupos &amp; Unidades de Ação</a:t>
            </a:r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467544" y="2215311"/>
            <a:ext cx="842493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Diferenças a serem harmonizadas a partir dos </a:t>
            </a:r>
            <a:r>
              <a:rPr lang="pt-BR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PGs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(Por que os </a:t>
            </a:r>
            <a:r>
              <a:rPr lang="pt-BR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PGs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precisam da ES?)</a:t>
            </a:r>
          </a:p>
          <a:p>
            <a:endParaRPr lang="pt-BR" dirty="0" smtClean="0"/>
          </a:p>
          <a:p>
            <a:endParaRPr lang="pt-BR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pt-BR" sz="3200" dirty="0" smtClean="0"/>
              <a:t>A Escola Sabatina tem melhor definição programática, estrutura, estabilidade e aceitação  da </a:t>
            </a:r>
            <a:r>
              <a:rPr lang="pt-BR" sz="3200" dirty="0" err="1" smtClean="0"/>
              <a:t>membresia</a:t>
            </a:r>
            <a:r>
              <a:rPr lang="pt-BR" sz="3200" dirty="0" smtClean="0"/>
              <a:t>;</a:t>
            </a:r>
          </a:p>
          <a:p>
            <a:pPr marL="514350" indent="-514350">
              <a:buAutoNum type="arabicPeriod" startAt="3"/>
            </a:pPr>
            <a:endParaRPr lang="pt-BR" dirty="0" smtClean="0"/>
          </a:p>
          <a:p>
            <a:pPr marL="514350" indent="-514350">
              <a:buAutoNum type="arabicPeriod" startAt="3"/>
            </a:pPr>
            <a:r>
              <a:rPr lang="pt-BR" sz="3200" dirty="0" smtClean="0"/>
              <a:t>A Escola </a:t>
            </a:r>
            <a:r>
              <a:rPr lang="pt-BR" sz="3200" dirty="0"/>
              <a:t>Sabatina </a:t>
            </a:r>
            <a:r>
              <a:rPr lang="pt-BR" sz="3200" dirty="0" smtClean="0"/>
              <a:t>é tão profética quanto os </a:t>
            </a:r>
            <a:r>
              <a:rPr lang="pt-BR" sz="3200" dirty="0" err="1" smtClean="0"/>
              <a:t>PGs</a:t>
            </a:r>
            <a:r>
              <a:rPr lang="pt-BR" sz="3200" dirty="0" smtClean="0"/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2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908720"/>
            <a:ext cx="6400800" cy="1752600"/>
          </a:xfrm>
        </p:spPr>
        <p:txBody>
          <a:bodyPr>
            <a:normAutofit/>
          </a:bodyPr>
          <a:lstStyle/>
          <a:p>
            <a:r>
              <a:rPr lang="pt-BR" sz="3200" dirty="0" err="1" smtClean="0"/>
              <a:t>Transicionamento</a:t>
            </a:r>
            <a:r>
              <a:rPr lang="pt-BR" sz="3200" dirty="0" smtClean="0"/>
              <a:t> Integrativo</a:t>
            </a:r>
          </a:p>
          <a:p>
            <a:r>
              <a:rPr lang="pt-BR" sz="3200" dirty="0" smtClean="0"/>
              <a:t>Pequenos Grupos &amp; Unidades de Ação</a:t>
            </a:r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683568" y="4077072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Como fazer essa passagem</a:t>
            </a:r>
            <a:r>
              <a:rPr lang="pt-BR" sz="2800" dirty="0" smtClean="0"/>
              <a:t>, </a:t>
            </a:r>
            <a:r>
              <a:rPr lang="pt-BR" sz="2800" dirty="0"/>
              <a:t>essa integração entre os dois sistemas? Não é uma tarefa simples, e um erro na passagem dessa ponte pode levar tudo o que foi feito para o abismo. Não é uma tarefa difícil, mas é caprichosa.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5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PG		UA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/>
              <a:t>1. </a:t>
            </a:r>
            <a:r>
              <a:rPr lang="pt-BR" sz="3200" dirty="0"/>
              <a:t>Primeiro, estar seguro de que os Pequenos </a:t>
            </a:r>
            <a:r>
              <a:rPr lang="pt-BR" sz="3200" dirty="0" smtClean="0"/>
              <a:t>Grupos  </a:t>
            </a:r>
            <a:r>
              <a:rPr lang="pt-BR" sz="3200" dirty="0"/>
              <a:t>estão consolidados; isto é, estão funcionando de forma estabilizada e </a:t>
            </a:r>
            <a:r>
              <a:rPr lang="pt-BR" sz="3200" dirty="0" smtClean="0"/>
              <a:t>caracterizada; </a:t>
            </a:r>
          </a:p>
          <a:p>
            <a:endParaRPr lang="pt-BR" sz="3200" dirty="0"/>
          </a:p>
        </p:txBody>
      </p:sp>
      <p:sp>
        <p:nvSpPr>
          <p:cNvPr id="4" name="Seta para a direita 3"/>
          <p:cNvSpPr/>
          <p:nvPr/>
        </p:nvSpPr>
        <p:spPr>
          <a:xfrm>
            <a:off x="6977968" y="666404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0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PG		UA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/>
              <a:t>2. Desenvolver </a:t>
            </a:r>
            <a:r>
              <a:rPr lang="pt-BR" sz="3200" dirty="0"/>
              <a:t>um diálogo com a liderança da igreja, liderança dos Pequenos Grupos </a:t>
            </a:r>
            <a:r>
              <a:rPr lang="pt-BR" sz="3200" dirty="0" smtClean="0"/>
              <a:t>e Escola Sabatina, e </a:t>
            </a:r>
            <a:r>
              <a:rPr lang="pt-BR" sz="3200" dirty="0"/>
              <a:t>com os membros nas reuniões dos </a:t>
            </a:r>
            <a:r>
              <a:rPr lang="pt-BR" sz="3200" dirty="0" smtClean="0"/>
              <a:t>grupos (</a:t>
            </a:r>
            <a:r>
              <a:rPr lang="pt-BR" sz="3200" dirty="0"/>
              <a:t>jamais na congregação em geral</a:t>
            </a:r>
            <a:r>
              <a:rPr lang="pt-BR" sz="3200" dirty="0" smtClean="0"/>
              <a:t>); 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6" name="Seta para a esquerda e para a direita 5"/>
          <p:cNvSpPr/>
          <p:nvPr/>
        </p:nvSpPr>
        <p:spPr>
          <a:xfrm>
            <a:off x="7003112" y="692696"/>
            <a:ext cx="881256" cy="1722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6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PG		UA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/>
              <a:t>3</a:t>
            </a:r>
            <a:r>
              <a:rPr lang="pt-BR" sz="3200" dirty="0" smtClean="0"/>
              <a:t>. </a:t>
            </a:r>
            <a:r>
              <a:rPr lang="pt-BR" sz="3200" dirty="0"/>
              <a:t>Fazer a preparação do ambiente dentro da nave da igreja (ou nos locais onde se desenvolvem as classes de Escola Sabatina), colocando placas identificadoras algumas reuniões antes de se fazer a mudança, a fim de que os membros possam começar a </a:t>
            </a:r>
            <a:r>
              <a:rPr lang="pt-BR" sz="3200" dirty="0" smtClean="0"/>
              <a:t>vivenciá-la;</a:t>
            </a:r>
            <a:endParaRPr lang="pt-BR" sz="3200" dirty="0"/>
          </a:p>
        </p:txBody>
      </p:sp>
      <p:sp>
        <p:nvSpPr>
          <p:cNvPr id="4" name="Seta para a direita 3"/>
          <p:cNvSpPr/>
          <p:nvPr/>
        </p:nvSpPr>
        <p:spPr>
          <a:xfrm>
            <a:off x="6977968" y="666404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861</TotalTime>
  <Words>494</Words>
  <Application>Microsoft Office PowerPoint</Application>
  <PresentationFormat>Apresentação na tela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Arial Rounded MT Bold</vt:lpstr>
      <vt:lpstr>Bauhaus 93</vt:lpstr>
      <vt:lpstr>Brush Script MT</vt:lpstr>
      <vt:lpstr>Horizonte</vt:lpstr>
      <vt:lpstr>Integralização entre  pequenos Grupos &amp; escola sabatina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PG  UA </vt:lpstr>
      <vt:lpstr>PG  UA </vt:lpstr>
      <vt:lpstr>PG  UA </vt:lpstr>
      <vt:lpstr>PG  UA </vt:lpstr>
      <vt:lpstr>PG  UA </vt:lpstr>
      <vt:lpstr>PG  UA </vt:lpstr>
      <vt:lpstr>PG  UA </vt:lpstr>
      <vt:lpstr>PG  UA </vt:lpstr>
    </vt:vector>
  </TitlesOfParts>
  <Company>Uso Pessoal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Integração entre  pequenos Grupos &amp; escola sabatina</dc:title>
  <dc:creator>Umberto Moura</dc:creator>
  <cp:lastModifiedBy>INSPIRON</cp:lastModifiedBy>
  <cp:revision>28</cp:revision>
  <dcterms:created xsi:type="dcterms:W3CDTF">2013-05-22T20:40:04Z</dcterms:created>
  <dcterms:modified xsi:type="dcterms:W3CDTF">2021-10-02T14:07:23Z</dcterms:modified>
</cp:coreProperties>
</file>